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4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8"/>
    <p:restoredTop sz="95126"/>
  </p:normalViewPr>
  <p:slideViewPr>
    <p:cSldViewPr snapToGrid="0">
      <p:cViewPr varScale="1">
        <p:scale>
          <a:sx n="95" d="100"/>
          <a:sy n="95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68CE9-BF08-A428-4EB7-0932FA209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536C86-FC10-B855-71A0-A4D8397C4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14CF0F-7E9E-13EF-BB0E-7604D501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28224A-53BA-99D8-2964-5675CA91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F4F300-9333-ABDB-B249-7072266B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31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C7293-E545-DF3B-C5BC-AB104088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035684-F377-11B7-93B4-4A8AB69FF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E343E3-2E48-9723-7C42-841B7C94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3FD53-2B12-CDFC-91C2-E7DAA783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6074A9-5B7D-69AD-EECB-668D508A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42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0023D6-81A3-432D-2353-393A16CC3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EF18C6-0E97-444A-FF6C-983895596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836F62-2733-C762-11B2-72CACB33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441552-A046-3401-E671-C66F8F07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3C1BF4-5CF1-7DE2-EE02-39F5EBCA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64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AD33E-293E-EEF7-CEB4-A47DEEED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1D7B98-F8C3-10D6-548F-C4A735E25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480B6D-31F0-2738-947A-BA9F4FB6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77C413-1F98-30FA-72AB-343A41C2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7F6B3E-4445-A3FB-B802-FD1AF6AC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10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75573-0D41-241F-D227-9A5DEDB8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542B30-7812-5062-CC45-6FC8FC35B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7297B0-CAAC-B011-2BCE-F0AD4AE8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C54AF1-6F6C-C81F-B827-101DCA90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CF30F6-66A1-CEC3-7761-1A8F3215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80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99711-593F-E7ED-08B9-E61A686E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885634-EBAF-002B-22A7-F1C1D6592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D126FD-67B9-A39E-CE54-93187DEB0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B24CCF-D945-08AA-EEE0-D2467210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8F5BB2-6E82-0581-1E06-31DED326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89A66E-FB93-DC38-F776-656E6BA9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86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3CEE5-0CB9-D297-064A-91CD1A21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DB298B-610B-8FE0-7C53-7718D4F3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AB127E-6C81-40D3-64B8-1914618C9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E21F87-56BE-3A81-064B-DBEE8DE17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A4588C-7AC8-B796-B92A-FF2F5453A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F6DDD1-A69C-7DB8-3FA8-6D7F2BB7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86191-8911-F7C1-88A2-4632F5C0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069CFC-B85F-9A47-7BC8-8CA791E1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30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90151-C077-4BD1-E731-9A9A0A38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4B90BA-52F2-7977-92AA-55EEDFE8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56379C-D71F-5400-15B4-6EB30468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FC12E5-CAC0-C1D8-A299-B5BEDC2C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26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6B2A78-30C8-3233-825F-2C1F0518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C82D6B-0192-9D47-6122-6F5A525D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A2E7AB-5E06-1616-8106-C54519CF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27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64BB0-8746-3DA0-D6D5-93CF5993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17349D-0057-736E-21ED-86EEA184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8E4272-268B-00B7-B64F-B7052011F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278EFF-F8FF-19A1-C31D-065715AB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4D5FFF-326F-4459-0FE2-C1F5B3B5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E1FE9F-2698-1B92-440D-84E6C1A2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62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C2244-E8B1-CBF8-1588-144B9926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964979-704A-21C7-6695-3AE660858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E70E55-0FB4-9450-A4A6-70885F54F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893B3B-0150-F974-BD23-8560D4E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17F200-B7E0-44C8-B2B9-9287E48C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00B57A-D18E-835D-D708-69583DDE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1A0CB7-B542-ACCA-5E46-09B947E3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169FFE-4D48-A966-6266-C7302978A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62A301-0A83-A46A-7E22-4934A6DBC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BE44A9-00FE-3946-8700-EA44712C0CBF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D79968-AA50-8B67-31BD-51219BDFD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FC2CC6-BB9E-551E-0370-81DDB436C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3C3D9-4759-6D4A-91FE-6B37C90863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67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2A92F6B-CE06-7120-DE5C-4A39DA04B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" y="0"/>
            <a:ext cx="12190765" cy="6858000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9EC131C2-AB08-7A1A-498A-E4C7A3200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89" y="883268"/>
            <a:ext cx="7198131" cy="3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3E676-AB76-2862-AAB2-8524AB7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93FEEAD-B7A9-DA7D-142B-243E87AB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" y="0"/>
            <a:ext cx="12190765" cy="6858000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3AE3B420-B805-F87D-A388-471002AAB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34" y="38898"/>
            <a:ext cx="4517837" cy="234123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303B0FB-ABC8-DDCA-BD0A-A77E857CC248}"/>
              </a:ext>
            </a:extLst>
          </p:cNvPr>
          <p:cNvSpPr txBox="1"/>
          <p:nvPr/>
        </p:nvSpPr>
        <p:spPr>
          <a:xfrm>
            <a:off x="2501300" y="2380130"/>
            <a:ext cx="6805352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5200" b="1" dirty="0">
                <a:solidFill>
                  <a:srgbClr val="0F3D88"/>
                </a:solidFill>
                <a:cs typeface="Calibri"/>
              </a:rPr>
              <a:t>Título do artigo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20A0AD-F3D6-A63F-B554-F63CB7E67209}"/>
              </a:ext>
            </a:extLst>
          </p:cNvPr>
          <p:cNvSpPr txBox="1"/>
          <p:nvPr/>
        </p:nvSpPr>
        <p:spPr>
          <a:xfrm>
            <a:off x="1852614" y="3391685"/>
            <a:ext cx="7941732" cy="32265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200"/>
              </a:spcBef>
            </a:pPr>
            <a:r>
              <a:rPr lang="pt-BR" sz="2400" b="1" dirty="0">
                <a:solidFill>
                  <a:srgbClr val="0F3D88"/>
                </a:solidFill>
                <a:cs typeface="Calibri"/>
              </a:rPr>
              <a:t>Nome do autor</a:t>
            </a:r>
            <a:endParaRPr lang="pt-BR" sz="2400" dirty="0">
              <a:cs typeface="Calibri" panose="020F0502020204030204"/>
            </a:endParaRPr>
          </a:p>
          <a:p>
            <a:pPr algn="ctr">
              <a:spcBef>
                <a:spcPts val="200"/>
              </a:spcBef>
            </a:pPr>
            <a:r>
              <a:rPr lang="pt-BR" sz="2400" dirty="0">
                <a:solidFill>
                  <a:srgbClr val="0F3D88"/>
                </a:solidFill>
                <a:cs typeface="Calibri"/>
              </a:rPr>
              <a:t>Instituição</a:t>
            </a:r>
          </a:p>
          <a:p>
            <a:pPr algn="ctr">
              <a:spcBef>
                <a:spcPts val="200"/>
              </a:spcBef>
            </a:pPr>
            <a:r>
              <a:rPr lang="pt-BR" sz="2400" b="1" dirty="0">
                <a:solidFill>
                  <a:srgbClr val="0F3D88"/>
                </a:solidFill>
                <a:cs typeface="Calibri"/>
              </a:rPr>
              <a:t>Nome do autor</a:t>
            </a:r>
            <a:endParaRPr lang="pt-BR" sz="2400" dirty="0">
              <a:cs typeface="Calibri" panose="020F0502020204030204"/>
            </a:endParaRPr>
          </a:p>
          <a:p>
            <a:pPr algn="ctr">
              <a:spcBef>
                <a:spcPts val="200"/>
              </a:spcBef>
            </a:pPr>
            <a:r>
              <a:rPr lang="pt-BR" sz="2400" dirty="0">
                <a:solidFill>
                  <a:srgbClr val="0F3D88"/>
                </a:solidFill>
                <a:cs typeface="Calibri"/>
              </a:rPr>
              <a:t>Instituição</a:t>
            </a:r>
          </a:p>
          <a:p>
            <a:pPr algn="ctr">
              <a:spcBef>
                <a:spcPts val="200"/>
              </a:spcBef>
            </a:pPr>
            <a:r>
              <a:rPr lang="pt-BR" sz="2400" b="1" dirty="0">
                <a:solidFill>
                  <a:srgbClr val="0F3D88"/>
                </a:solidFill>
                <a:cs typeface="Calibri"/>
              </a:rPr>
              <a:t>Nome do autor</a:t>
            </a:r>
            <a:endParaRPr lang="pt-BR" sz="2400" dirty="0">
              <a:cs typeface="Calibri" panose="020F0502020204030204"/>
            </a:endParaRPr>
          </a:p>
          <a:p>
            <a:pPr algn="ctr">
              <a:spcBef>
                <a:spcPts val="200"/>
              </a:spcBef>
            </a:pPr>
            <a:r>
              <a:rPr lang="pt-BR" sz="2400" dirty="0">
                <a:solidFill>
                  <a:srgbClr val="0F3D88"/>
                </a:solidFill>
                <a:cs typeface="Calibri"/>
              </a:rPr>
              <a:t>Instituição</a:t>
            </a:r>
          </a:p>
          <a:p>
            <a:pPr algn="ctr">
              <a:spcBef>
                <a:spcPts val="200"/>
              </a:spcBef>
            </a:pPr>
            <a:r>
              <a:rPr lang="pt-BR" sz="2400" b="1" dirty="0">
                <a:solidFill>
                  <a:srgbClr val="0F3D88"/>
                </a:solidFill>
                <a:cs typeface="Calibri"/>
              </a:rPr>
              <a:t>Nome do autor</a:t>
            </a:r>
            <a:endParaRPr lang="pt-BR" sz="2400" dirty="0">
              <a:cs typeface="Calibri" panose="020F0502020204030204"/>
            </a:endParaRPr>
          </a:p>
          <a:p>
            <a:pPr algn="ctr">
              <a:spcBef>
                <a:spcPts val="200"/>
              </a:spcBef>
            </a:pPr>
            <a:r>
              <a:rPr lang="pt-BR" sz="2400" dirty="0">
                <a:solidFill>
                  <a:srgbClr val="0F3D88"/>
                </a:solidFill>
                <a:cs typeface="Calibri"/>
              </a:rPr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63105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B917F7C-3D7F-7CA8-553F-C9B3D999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" y="0"/>
            <a:ext cx="12190765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78BDBF-D9FC-6C53-52FA-E28BD0DD578F}"/>
              </a:ext>
            </a:extLst>
          </p:cNvPr>
          <p:cNvSpPr txBox="1"/>
          <p:nvPr/>
        </p:nvSpPr>
        <p:spPr>
          <a:xfrm>
            <a:off x="1383573" y="890716"/>
            <a:ext cx="395131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 b="1" dirty="0">
                <a:solidFill>
                  <a:srgbClr val="0F3D88"/>
                </a:solidFill>
                <a:cs typeface="Calibri"/>
              </a:rPr>
              <a:t>Introdução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2A4B72-8978-A9CD-E616-A701A91BF10C}"/>
              </a:ext>
            </a:extLst>
          </p:cNvPr>
          <p:cNvSpPr txBox="1"/>
          <p:nvPr/>
        </p:nvSpPr>
        <p:spPr>
          <a:xfrm>
            <a:off x="1492997" y="1910568"/>
            <a:ext cx="935934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 err="1">
                <a:latin typeface="Tahoma"/>
                <a:ea typeface="Open Sans"/>
                <a:cs typeface="Open Sans"/>
              </a:rPr>
              <a:t>Lorem</a:t>
            </a:r>
            <a:r>
              <a:rPr lang="pt-BR" sz="2400" dirty="0">
                <a:latin typeface="Tahoma"/>
                <a:ea typeface="Open Sans"/>
                <a:cs typeface="Open Sans"/>
              </a:rPr>
              <a:t> ipsum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dolor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sit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amet</a:t>
            </a:r>
            <a:r>
              <a:rPr lang="pt-BR" sz="2400" dirty="0">
                <a:latin typeface="Tahoma"/>
                <a:ea typeface="Open Sans"/>
                <a:cs typeface="Open Sans"/>
              </a:rPr>
              <a:t>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consectetur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adipiscing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elit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Vestibulum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interdum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dapibus</a:t>
            </a:r>
            <a:r>
              <a:rPr lang="pt-BR" sz="2400" dirty="0">
                <a:latin typeface="Tahoma"/>
                <a:ea typeface="Open Sans"/>
                <a:cs typeface="Open Sans"/>
              </a:rPr>
              <a:t> ipsum non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scelerisque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Duis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at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hendrerit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diam</a:t>
            </a:r>
            <a:r>
              <a:rPr lang="pt-BR" sz="2400" dirty="0">
                <a:latin typeface="Tahoma"/>
                <a:ea typeface="Open Sans"/>
                <a:cs typeface="Open Sans"/>
              </a:rPr>
              <a:t>, porta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imperdiet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tortor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Donec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mauris</a:t>
            </a:r>
            <a:r>
              <a:rPr lang="pt-BR" sz="2400" dirty="0">
                <a:latin typeface="Tahoma"/>
                <a:ea typeface="Open Sans"/>
                <a:cs typeface="Open Sans"/>
              </a:rPr>
              <a:t> justo,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pellentesque</a:t>
            </a:r>
            <a:r>
              <a:rPr lang="pt-BR" sz="2400" dirty="0">
                <a:latin typeface="Tahoma"/>
                <a:ea typeface="Open Sans"/>
                <a:cs typeface="Open Sans"/>
              </a:rPr>
              <a:t> vitae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malesuada</a:t>
            </a:r>
            <a:r>
              <a:rPr lang="pt-BR" sz="2400" dirty="0">
                <a:latin typeface="Tahoma"/>
                <a:ea typeface="Open Sans"/>
                <a:cs typeface="Open Sans"/>
              </a:rPr>
              <a:t> ac,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euismod</a:t>
            </a:r>
            <a:r>
              <a:rPr lang="pt-BR" sz="2400" dirty="0">
                <a:latin typeface="Tahoma"/>
                <a:ea typeface="Open Sans"/>
                <a:cs typeface="Open Sans"/>
              </a:rPr>
              <a:t> a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eros</a:t>
            </a:r>
            <a:r>
              <a:rPr lang="pt-BR" sz="2400" dirty="0">
                <a:latin typeface="Tahoma"/>
                <a:ea typeface="Open Sans"/>
                <a:cs typeface="Open Sans"/>
              </a:rPr>
              <a:t>. Ut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maximus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rhoncus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volutpat</a:t>
            </a:r>
            <a:r>
              <a:rPr lang="pt-BR" sz="2400" dirty="0">
                <a:latin typeface="Tahoma"/>
                <a:ea typeface="Open Sans"/>
                <a:cs typeface="Open Sans"/>
              </a:rPr>
              <a:t>. In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orci</a:t>
            </a:r>
            <a:r>
              <a:rPr lang="pt-BR" sz="2400" dirty="0">
                <a:latin typeface="Tahoma"/>
                <a:ea typeface="Open Sans"/>
                <a:cs typeface="Open Sans"/>
              </a:rPr>
              <a:t> mi,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euismod</a:t>
            </a:r>
            <a:r>
              <a:rPr lang="pt-BR" sz="2400" dirty="0">
                <a:latin typeface="Tahoma"/>
                <a:ea typeface="Open Sans"/>
                <a:cs typeface="Open Sans"/>
              </a:rPr>
              <a:t> eu gravida eu,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lacinia</a:t>
            </a:r>
            <a:r>
              <a:rPr lang="pt-BR" sz="2400" dirty="0">
                <a:latin typeface="Tahoma"/>
                <a:ea typeface="Open Sans"/>
                <a:cs typeface="Open Sans"/>
              </a:rPr>
              <a:t> non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turpis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Nulla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facilisi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Quisque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bibendum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varius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bibendum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Nullam</a:t>
            </a:r>
            <a:r>
              <a:rPr lang="pt-BR" sz="2400" dirty="0">
                <a:latin typeface="Tahoma"/>
                <a:ea typeface="Open Sans"/>
                <a:cs typeface="Open Sans"/>
              </a:rPr>
              <a:t> non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posuere</a:t>
            </a:r>
            <a:r>
              <a:rPr lang="pt-BR" sz="2400" dirty="0">
                <a:latin typeface="Tahoma"/>
                <a:ea typeface="Open Sans"/>
                <a:cs typeface="Open Sans"/>
              </a:rPr>
              <a:t> urna,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sit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amet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lobortis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tellus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Proin</a:t>
            </a:r>
            <a:r>
              <a:rPr lang="pt-BR" sz="2400" dirty="0">
                <a:latin typeface="Tahoma"/>
                <a:ea typeface="Open Sans"/>
                <a:cs typeface="Open Sans"/>
              </a:rPr>
              <a:t> urna justo,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congue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sit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amet</a:t>
            </a:r>
            <a:r>
              <a:rPr lang="pt-BR" sz="2400" dirty="0">
                <a:latin typeface="Tahoma"/>
                <a:ea typeface="Open Sans"/>
                <a:cs typeface="Open Sans"/>
              </a:rPr>
              <a:t> massa in,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blandit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lobortis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tellus</a:t>
            </a:r>
            <a:r>
              <a:rPr lang="pt-BR" sz="2400" dirty="0">
                <a:latin typeface="Tahoma"/>
                <a:ea typeface="Open Sans"/>
                <a:cs typeface="Open Sans"/>
              </a:rPr>
              <a:t>.</a:t>
            </a:r>
            <a:endParaRPr lang="pt-BR" dirty="0">
              <a:latin typeface="Tahom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50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B917F7C-3D7F-7CA8-553F-C9B3D999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" y="0"/>
            <a:ext cx="12190765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78BDBF-D9FC-6C53-52FA-E28BD0DD578F}"/>
              </a:ext>
            </a:extLst>
          </p:cNvPr>
          <p:cNvSpPr txBox="1"/>
          <p:nvPr/>
        </p:nvSpPr>
        <p:spPr>
          <a:xfrm>
            <a:off x="1383572" y="890716"/>
            <a:ext cx="518867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 b="1" dirty="0" err="1">
                <a:solidFill>
                  <a:srgbClr val="0F3D88"/>
                </a:solidFill>
                <a:cs typeface="Calibri"/>
              </a:rPr>
              <a:t>Xklxkl</a:t>
            </a:r>
            <a:r>
              <a:rPr lang="pt-BR" sz="4400" b="1" dirty="0">
                <a:solidFill>
                  <a:srgbClr val="0F3D88"/>
                </a:solidFill>
                <a:cs typeface="Calibri"/>
              </a:rPr>
              <a:t> </a:t>
            </a:r>
            <a:r>
              <a:rPr lang="pt-BR" sz="4400" b="1" dirty="0" err="1">
                <a:solidFill>
                  <a:srgbClr val="0F3D88"/>
                </a:solidFill>
                <a:cs typeface="Calibri"/>
              </a:rPr>
              <a:t>Ghighi</a:t>
            </a:r>
            <a:endParaRPr lang="pt-BR" sz="4400" b="1" dirty="0">
              <a:solidFill>
                <a:srgbClr val="0F3D88"/>
              </a:solidFill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2A4B72-8978-A9CD-E616-A701A91BF10C}"/>
              </a:ext>
            </a:extLst>
          </p:cNvPr>
          <p:cNvSpPr txBox="1"/>
          <p:nvPr/>
        </p:nvSpPr>
        <p:spPr>
          <a:xfrm>
            <a:off x="1492997" y="1910568"/>
            <a:ext cx="935934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 err="1">
                <a:latin typeface="Tahoma"/>
                <a:ea typeface="Open Sans"/>
                <a:cs typeface="Open Sans"/>
              </a:rPr>
              <a:t>Lorem</a:t>
            </a:r>
            <a:r>
              <a:rPr lang="pt-BR" sz="2400" dirty="0">
                <a:latin typeface="Tahoma"/>
                <a:ea typeface="Open Sans"/>
                <a:cs typeface="Open Sans"/>
              </a:rPr>
              <a:t> ipsum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dolor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sit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amet</a:t>
            </a:r>
            <a:r>
              <a:rPr lang="pt-BR" sz="2400" dirty="0">
                <a:latin typeface="Tahoma"/>
                <a:ea typeface="Open Sans"/>
                <a:cs typeface="Open Sans"/>
              </a:rPr>
              <a:t>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consectetur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adipiscing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elit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Vestibulum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interdum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dapibus</a:t>
            </a:r>
            <a:r>
              <a:rPr lang="pt-BR" sz="2400" dirty="0">
                <a:latin typeface="Tahoma"/>
                <a:ea typeface="Open Sans"/>
                <a:cs typeface="Open Sans"/>
              </a:rPr>
              <a:t> ipsum non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scelerisque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Duis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at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hendrerit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diam</a:t>
            </a:r>
            <a:r>
              <a:rPr lang="pt-BR" sz="2400" dirty="0">
                <a:latin typeface="Tahoma"/>
                <a:ea typeface="Open Sans"/>
                <a:cs typeface="Open Sans"/>
              </a:rPr>
              <a:t>, porta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imperdiet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tortor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Donec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mauris</a:t>
            </a:r>
            <a:r>
              <a:rPr lang="pt-BR" sz="2400" dirty="0">
                <a:latin typeface="Tahoma"/>
                <a:ea typeface="Open Sans"/>
                <a:cs typeface="Open Sans"/>
              </a:rPr>
              <a:t> justo,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pellentesque</a:t>
            </a:r>
            <a:r>
              <a:rPr lang="pt-BR" sz="2400" dirty="0">
                <a:latin typeface="Tahoma"/>
                <a:ea typeface="Open Sans"/>
                <a:cs typeface="Open Sans"/>
              </a:rPr>
              <a:t> vitae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malesuada</a:t>
            </a:r>
            <a:r>
              <a:rPr lang="pt-BR" sz="2400" dirty="0">
                <a:latin typeface="Tahoma"/>
                <a:ea typeface="Open Sans"/>
                <a:cs typeface="Open Sans"/>
              </a:rPr>
              <a:t> ac,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euismod</a:t>
            </a:r>
            <a:r>
              <a:rPr lang="pt-BR" sz="2400" dirty="0">
                <a:latin typeface="Tahoma"/>
                <a:ea typeface="Open Sans"/>
                <a:cs typeface="Open Sans"/>
              </a:rPr>
              <a:t> a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eros</a:t>
            </a:r>
            <a:r>
              <a:rPr lang="pt-BR" sz="2400" dirty="0">
                <a:latin typeface="Tahoma"/>
                <a:ea typeface="Open Sans"/>
                <a:cs typeface="Open Sans"/>
              </a:rPr>
              <a:t>. Ut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maximus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rhoncus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volutpat</a:t>
            </a:r>
            <a:r>
              <a:rPr lang="pt-BR" sz="2400" dirty="0">
                <a:latin typeface="Tahoma"/>
                <a:ea typeface="Open Sans"/>
                <a:cs typeface="Open Sans"/>
              </a:rPr>
              <a:t>. In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orci</a:t>
            </a:r>
            <a:r>
              <a:rPr lang="pt-BR" sz="2400" dirty="0">
                <a:latin typeface="Tahoma"/>
                <a:ea typeface="Open Sans"/>
                <a:cs typeface="Open Sans"/>
              </a:rPr>
              <a:t> mi,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euismod</a:t>
            </a:r>
            <a:r>
              <a:rPr lang="pt-BR" sz="2400" dirty="0">
                <a:latin typeface="Tahoma"/>
                <a:ea typeface="Open Sans"/>
                <a:cs typeface="Open Sans"/>
              </a:rPr>
              <a:t> eu gravida eu,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lacinia</a:t>
            </a:r>
            <a:r>
              <a:rPr lang="pt-BR" sz="2400" dirty="0">
                <a:latin typeface="Tahoma"/>
                <a:ea typeface="Open Sans"/>
                <a:cs typeface="Open Sans"/>
              </a:rPr>
              <a:t> non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turpis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Nulla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facilisi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Quisque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bibendum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varius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bibendum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Nullam</a:t>
            </a:r>
            <a:r>
              <a:rPr lang="pt-BR" sz="2400" dirty="0">
                <a:latin typeface="Tahoma"/>
                <a:ea typeface="Open Sans"/>
                <a:cs typeface="Open Sans"/>
              </a:rPr>
              <a:t> non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posuere</a:t>
            </a:r>
            <a:r>
              <a:rPr lang="pt-BR" sz="2400" dirty="0">
                <a:latin typeface="Tahoma"/>
                <a:ea typeface="Open Sans"/>
                <a:cs typeface="Open Sans"/>
              </a:rPr>
              <a:t> urna,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sit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amet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lobortis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tellus</a:t>
            </a:r>
            <a:r>
              <a:rPr lang="pt-BR" sz="2400" dirty="0">
                <a:latin typeface="Tahoma"/>
                <a:ea typeface="Open Sans"/>
                <a:cs typeface="Open Sans"/>
              </a:rPr>
              <a:t>.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Proin</a:t>
            </a:r>
            <a:r>
              <a:rPr lang="pt-BR" sz="2400" dirty="0">
                <a:latin typeface="Tahoma"/>
                <a:ea typeface="Open Sans"/>
                <a:cs typeface="Open Sans"/>
              </a:rPr>
              <a:t> urna justo,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congue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sit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amet</a:t>
            </a:r>
            <a:r>
              <a:rPr lang="pt-BR" sz="2400" dirty="0">
                <a:latin typeface="Tahoma"/>
                <a:ea typeface="Open Sans"/>
                <a:cs typeface="Open Sans"/>
              </a:rPr>
              <a:t> massa in,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blandit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lobortis</a:t>
            </a:r>
            <a:r>
              <a:rPr lang="pt-BR" sz="2400" dirty="0">
                <a:latin typeface="Tahoma"/>
                <a:ea typeface="Open Sans"/>
                <a:cs typeface="Open Sans"/>
              </a:rPr>
              <a:t> </a:t>
            </a:r>
            <a:r>
              <a:rPr lang="pt-BR" sz="2400" dirty="0" err="1">
                <a:latin typeface="Tahoma"/>
                <a:ea typeface="Open Sans"/>
                <a:cs typeface="Open Sans"/>
              </a:rPr>
              <a:t>tellus</a:t>
            </a:r>
            <a:r>
              <a:rPr lang="pt-BR" sz="2400" dirty="0">
                <a:latin typeface="Tahoma"/>
                <a:ea typeface="Open Sans"/>
                <a:cs typeface="Open Sans"/>
              </a:rPr>
              <a:t>.</a:t>
            </a:r>
            <a:endParaRPr lang="pt-BR" dirty="0">
              <a:latin typeface="Tahom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287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3E676-AB76-2862-AAB2-8524AB7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93FEEAD-B7A9-DA7D-142B-243E87AB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" y="0"/>
            <a:ext cx="12190765" cy="6858000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3AE3B420-B805-F87D-A388-471002AAB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35" y="38897"/>
            <a:ext cx="4569736" cy="236812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303B0FB-ABC8-DDCA-BD0A-A77E857CC248}"/>
              </a:ext>
            </a:extLst>
          </p:cNvPr>
          <p:cNvSpPr txBox="1"/>
          <p:nvPr/>
        </p:nvSpPr>
        <p:spPr>
          <a:xfrm>
            <a:off x="2899293" y="2852046"/>
            <a:ext cx="680535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5000" b="1" dirty="0">
                <a:solidFill>
                  <a:srgbClr val="0F3D88"/>
                </a:solidFill>
                <a:cs typeface="Calibri"/>
              </a:rPr>
              <a:t>Agradecimento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20A0AD-F3D6-A63F-B554-F63CB7E67209}"/>
              </a:ext>
            </a:extLst>
          </p:cNvPr>
          <p:cNvSpPr txBox="1"/>
          <p:nvPr/>
        </p:nvSpPr>
        <p:spPr>
          <a:xfrm>
            <a:off x="2125133" y="3990048"/>
            <a:ext cx="7941732" cy="856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200"/>
              </a:spcBef>
            </a:pPr>
            <a:r>
              <a:rPr lang="pt-BR" sz="2400" b="1" dirty="0">
                <a:solidFill>
                  <a:srgbClr val="0F3D88"/>
                </a:solidFill>
                <a:cs typeface="Calibri"/>
              </a:rPr>
              <a:t>Nome do autor apresentador</a:t>
            </a:r>
            <a:endParaRPr lang="pt-BR" sz="2400" dirty="0">
              <a:cs typeface="Calibri" panose="020F0502020204030204"/>
            </a:endParaRPr>
          </a:p>
          <a:p>
            <a:pPr algn="ctr">
              <a:spcBef>
                <a:spcPts val="200"/>
              </a:spcBef>
            </a:pPr>
            <a:r>
              <a:rPr lang="pt-BR" sz="2400" dirty="0">
                <a:solidFill>
                  <a:srgbClr val="0F3D88"/>
                </a:solidFill>
                <a:cs typeface="Calibri"/>
              </a:rPr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3976135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206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Author</dc:creator>
  <cp:lastModifiedBy>Author</cp:lastModifiedBy>
  <cp:revision>3</cp:revision>
  <dcterms:created xsi:type="dcterms:W3CDTF">2024-03-19T16:47:20Z</dcterms:created>
  <dcterms:modified xsi:type="dcterms:W3CDTF">2024-06-18T18:14:56Z</dcterms:modified>
</cp:coreProperties>
</file>