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0" autoAdjust="0"/>
    <p:restoredTop sz="94660"/>
  </p:normalViewPr>
  <p:slideViewPr>
    <p:cSldViewPr snapToGrid="0">
      <p:cViewPr>
        <p:scale>
          <a:sx n="40" d="100"/>
          <a:sy n="40" d="100"/>
        </p:scale>
        <p:origin x="4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8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27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1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2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4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4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81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91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7CA0-F188-4444-9655-BAEC534AE1C8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8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6884FF9-323D-E21C-5853-5C400844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32399288" cy="43200639"/>
          </a:xfrm>
          <a:prstGeom prst="rect">
            <a:avLst/>
          </a:prstGeom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1D51E22B-64B7-D2FC-7EBB-967AFD5AD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667" y="939779"/>
            <a:ext cx="16538703" cy="11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003399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6600" b="1" dirty="0">
                <a:ea typeface="MS Gothic" panose="020B0609070205080204" pitchFamily="49" charset="-128"/>
                <a:cs typeface="Calibri" panose="020F0502020204030204" pitchFamily="34" charset="0"/>
              </a:rPr>
              <a:t>TÍTULO (</a:t>
            </a:r>
            <a:r>
              <a:rPr lang="pt-BR" altLang="pt-BR" sz="5200" b="1" dirty="0">
                <a:ea typeface="MS Gothic" panose="020B0609070205080204" pitchFamily="49" charset="-128"/>
                <a:cs typeface="Calibri" panose="020F0502020204030204" pitchFamily="34" charset="0"/>
              </a:rPr>
              <a:t>subtítulo</a:t>
            </a:r>
            <a:r>
              <a:rPr lang="pt-BR" altLang="pt-BR" sz="6600" b="1" dirty="0">
                <a:ea typeface="MS Gothic" panose="020B0609070205080204" pitchFamily="49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FB0F70B-67A2-AD0C-95B3-540769F0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667" y="2145845"/>
            <a:ext cx="16767304" cy="266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38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1 – Instituição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38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2 – Instituição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38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3 – Instituição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38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4 – Instituição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3D82941-51F8-6B0E-4105-8819B992B540}"/>
              </a:ext>
            </a:extLst>
          </p:cNvPr>
          <p:cNvSpPr/>
          <p:nvPr/>
        </p:nvSpPr>
        <p:spPr>
          <a:xfrm>
            <a:off x="1618670" y="5612872"/>
            <a:ext cx="13811829" cy="1976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C30107C-B85B-1DEA-53CF-B05B2339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773" y="6170065"/>
            <a:ext cx="13599370" cy="8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588AC1E2-4504-2F62-E5D0-382A2D42F5F3}"/>
              </a:ext>
            </a:extLst>
          </p:cNvPr>
          <p:cNvSpPr/>
          <p:nvPr/>
        </p:nvSpPr>
        <p:spPr>
          <a:xfrm>
            <a:off x="16968791" y="5710847"/>
            <a:ext cx="13811828" cy="1899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D1AD40A-DE88-C7CE-A326-C2633907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0705" y="6274051"/>
            <a:ext cx="13731617" cy="86291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FC2B961-FD65-94AD-5845-9ED5EA283B53}"/>
              </a:ext>
            </a:extLst>
          </p:cNvPr>
          <p:cNvSpPr/>
          <p:nvPr/>
        </p:nvSpPr>
        <p:spPr>
          <a:xfrm>
            <a:off x="1586756" y="17345125"/>
            <a:ext cx="13811828" cy="19718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1C070324-33A6-BE82-7A9C-AE69A638E888}"/>
              </a:ext>
            </a:extLst>
          </p:cNvPr>
          <p:cNvSpPr/>
          <p:nvPr/>
        </p:nvSpPr>
        <p:spPr>
          <a:xfrm>
            <a:off x="17049001" y="17345125"/>
            <a:ext cx="13771719" cy="189967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388CDB9B-FC04-D43D-901F-1BC0C79F532D}"/>
              </a:ext>
            </a:extLst>
          </p:cNvPr>
          <p:cNvSpPr/>
          <p:nvPr/>
        </p:nvSpPr>
        <p:spPr>
          <a:xfrm>
            <a:off x="1618670" y="28934678"/>
            <a:ext cx="13811828" cy="19718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6E92358A-B165-E8BD-50CF-DA8EA01DC8AD}"/>
              </a:ext>
            </a:extLst>
          </p:cNvPr>
          <p:cNvSpPr/>
          <p:nvPr/>
        </p:nvSpPr>
        <p:spPr>
          <a:xfrm>
            <a:off x="16968790" y="28967336"/>
            <a:ext cx="13811827" cy="19718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A685FE05-85EB-BB84-0D39-0B149FBA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379" y="17848037"/>
            <a:ext cx="13167564" cy="8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638"/>
              </a:spcBef>
              <a:buClr>
                <a:srgbClr val="000000"/>
              </a:buClr>
              <a:buSzPct val="100000"/>
            </a:pPr>
            <a:r>
              <a:rPr lang="pt-BR" altLang="pt-BR" sz="4800" b="1" dirty="0">
                <a:solidFill>
                  <a:schemeClr val="bg1"/>
                </a:solidFill>
                <a:latin typeface="+mn-lt"/>
                <a:ea typeface="MS Gothic" panose="020B0609070205080204" pitchFamily="49" charset="-128"/>
                <a:cs typeface="Calibri" panose="020F0502020204030204" pitchFamily="34" charset="0"/>
              </a:rPr>
              <a:t>FUNDAMENTAÇÃO</a:t>
            </a:r>
            <a:r>
              <a:rPr lang="pt-BR" altLang="pt-BR" sz="4800" b="1" dirty="0">
                <a:solidFill>
                  <a:schemeClr val="bg1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TEÓRICA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A775605-54EE-77F2-3182-2719A28A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773" y="29554475"/>
            <a:ext cx="13731616" cy="8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PROCEDIMENTOS</a:t>
            </a:r>
            <a:r>
              <a:rPr lang="pt-BR" altLang="pt-BR" sz="4800" b="1" dirty="0">
                <a:solidFill>
                  <a:schemeClr val="bg1"/>
                </a:solidFill>
                <a:latin typeface="Bookman Old Style" panose="0205060405050502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METODOLÓGICOS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29F9C917-1E2C-FC93-CA5D-D4A8B526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257" y="17855575"/>
            <a:ext cx="13054610" cy="8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CONCLUSÕES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5D585FF3-7066-4D87-CBB7-0247E0E1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001" y="29587582"/>
            <a:ext cx="13678223" cy="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PRINCIPAIS REFERÊNCIAS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006483-5E3C-421E-1267-84A754A34481}"/>
              </a:ext>
            </a:extLst>
          </p:cNvPr>
          <p:cNvSpPr txBox="1"/>
          <p:nvPr/>
        </p:nvSpPr>
        <p:spPr>
          <a:xfrm>
            <a:off x="1618667" y="8362687"/>
            <a:ext cx="1353094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autores dos trabalhos aprovados para apresentação em formato de pôster deverão fixá-los nos locais indicados pela organização do Congresso com, no mínimo, 20 minutos de antecedência do horário programado para a exposição. </a:t>
            </a:r>
          </a:p>
          <a:p>
            <a:pPr algn="just"/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Pelo menos um dos autores deve estar presente durante todo o horário </a:t>
            </a:r>
            <a:r>
              <a:rPr lang="pt-BR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definido para a sessão de pôster, a fim de </a:t>
            </a:r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interagir com os congressistas, debater o conteúdo e esclarecer dúvidas. Ao final do horário, os autores deverão retirar o</a:t>
            </a:r>
            <a:r>
              <a:rPr lang="pt-BR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pôster</a:t>
            </a:r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dimensões do pôster devem ser 80 cm de largura por 120 cm de altura (orientação vertical), com bastão e corda. Não exceda as medidas informadas. Fontes, cores das fontes, </a:t>
            </a:r>
            <a:r>
              <a:rPr lang="pt-BR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tabelas, figuras  e gráficos </a:t>
            </a:r>
            <a:r>
              <a:rPr lang="pt-BR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podem ser elaborados livremente pelos autores.</a:t>
            </a:r>
          </a:p>
          <a:p>
            <a:pPr algn="just"/>
            <a:r>
              <a:rPr lang="pt-BR" sz="3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 caixa de texto não deve aparecer na versão do pôster que será apresentada no evento.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5A4F82-F56E-E2C4-2778-B8407D8F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779" y="40984712"/>
            <a:ext cx="6399537" cy="19743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189D23-EF16-424C-A6E7-2EF1E57D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385" y="41050026"/>
            <a:ext cx="4913875" cy="1974325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05551062-70F3-8B0A-3BBE-B41DDA375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913" y="97971"/>
            <a:ext cx="10582236" cy="54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6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176</Words>
  <Application>Microsoft Macintosh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Gothic</vt:lpstr>
      <vt:lpstr>Arial</vt:lpstr>
      <vt:lpstr>Bookman Old Style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Author</cp:lastModifiedBy>
  <cp:revision>18</cp:revision>
  <cp:lastPrinted>2024-03-19T16:40:33Z</cp:lastPrinted>
  <dcterms:created xsi:type="dcterms:W3CDTF">2019-06-04T04:09:47Z</dcterms:created>
  <dcterms:modified xsi:type="dcterms:W3CDTF">2024-06-18T18:18:40Z</dcterms:modified>
</cp:coreProperties>
</file>